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9" r:id="rId5"/>
    <p:sldId id="258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A4563-7E62-4AA0-9D7D-ED85559BA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966CAE-D316-4C3D-A1BE-B8C83D8BC1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17ACA-AEF9-4D86-9CE5-5FD67EC67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BA1A6-DCD7-4220-A905-189A9373B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9CE0F-FC06-4DEB-BBD2-BDAF97507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60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E29CF-2173-40C8-8C3E-9A27C97AC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81D6FF-22C9-4DB5-B8D7-7029DA32B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8F29B-B538-418F-A646-16F745CB8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F585F-09C0-490F-9B1A-22F94E2DF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F3D67D-1347-4F71-A248-780D6BA85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01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D514E6-B2E5-47CE-B03F-2890B039C8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2E5BA4-FAA0-45AC-87A7-BB40CCBDF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93E69-FF93-4561-ACEA-A891F195A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9CD0F-D818-4986-B173-AA70003E0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96DA4-A5B8-4F93-BEDB-AC150B1C9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935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8C551-D74B-42D7-8ABE-222D6602A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78360-EEDB-425D-B429-EABB76B5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D47E-D564-43D4-9301-7AE724AC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E5C22-A1EB-4AEC-B036-6250A2EBA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FDE34-15AF-4B48-8C2D-F983ED385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98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05008-9016-4785-ADC8-8FB9BC09F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65404-C03F-4255-A84C-3E79BA6C4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77D3E-804B-42AA-894C-8C9A725F1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E3FCD-E307-447A-8EC6-018B5143E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DD73C1-2F2F-45B8-BFA9-6AC6E39F5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53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E06D0-7D14-4791-B9EE-57C2B16D6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557A9-A69F-4030-AB64-37B198969B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2D3CC-5EC6-42F8-9632-7F8C4A562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0F9BC7-3AA7-4E4C-9980-1391FE19E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BA3FAC-619D-4E35-A391-E1091A342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0475F-5C37-428F-9D27-76D65362B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99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98609-C17B-4329-8DEC-A80EBA7E4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28F18-3E29-428F-A4A5-ED27C0957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5C9282-9FAF-44EF-B988-B0AB59D26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6D7-8749-45D9-B669-BAE7BE549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237CBA-B0C9-42A5-BA3D-2E2714A25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C76834-3854-4458-8288-9CBEE2478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065EB0-CDDC-43CD-99AE-1E3E60D6E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985261-7147-4B23-B96C-EE7456C27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33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15F58-049C-4B6D-8760-1ED210B8E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C96855-478F-4E93-A72C-76E224148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F6C5B7-406C-4F29-9BD3-79A435E29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EAC20-2A75-48F9-A73D-EFFD5D380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06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4CDF49-0B69-423E-98E9-63A6A1E21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181A8C-C675-405F-B583-1D06B7665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8E42B-9082-4751-B850-60AA0146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32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F4E5-D737-4533-85FF-F4B80A362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A24B5-03E7-4C78-AFA7-D81359F8E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C9C89A-10EE-4AF6-B3A2-FAFD2AEE5F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9E166-4725-47E1-B116-612823D39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2396B3-0B9D-4D59-BE4B-0659E144A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EA9DED-13D6-4824-8224-FF4AD379E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527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BF387-F873-40BE-851D-4700F8101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38C5F1-DA51-41A3-816C-E82A744B54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3286C2-4034-4386-8CCD-6FC090FC04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6929D-ADCF-4B9D-890C-E726A84C0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673F44-A2C9-4ABE-BC9A-914A9854D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32AAF-7EE8-4290-9A89-721FD8740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9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E0D77D-681A-417E-8F90-42ED589AD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3A1F7-42A7-491F-BB48-C2A90A926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D9644-7905-4A02-8007-89B6EA0257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527EE-B9B6-4417-9132-2BD73E1BDFC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5C13D-B057-4D63-A5AE-7C33CDE2FF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B29AE-92E6-4083-A9F1-4578A7D560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C4DE4-D2DA-4DE5-B2D1-F425C47DC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00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BE441DA-29DC-4448-9893-1041B8254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05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7513F31-4469-42EB-8370-79E9CF54E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935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DE2B575-1290-4B2A-9C9D-105BFCF6C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522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F26950A5-5A81-4A39-B9A9-D200CC47D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48C2194-20BB-4E29-AEF6-81853CA26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47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DB2B5982-BB4C-4E10-86F0-8897C3AEE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5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Clifford Reyes</dc:creator>
  <cp:lastModifiedBy>Clifford Reyes</cp:lastModifiedBy>
  <cp:revision>1</cp:revision>
  <dcterms:created xsi:type="dcterms:W3CDTF">2021-05-14T06:12:27Z</dcterms:created>
  <dcterms:modified xsi:type="dcterms:W3CDTF">2021-05-14T06:13:56Z</dcterms:modified>
</cp:coreProperties>
</file>

<file path=docProps/thumbnail.jpeg>
</file>